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62" r:id="rId5"/>
    <p:sldId id="263" r:id="rId6"/>
    <p:sldId id="266" r:id="rId7"/>
    <p:sldId id="259" r:id="rId8"/>
    <p:sldId id="268" r:id="rId9"/>
    <p:sldId id="271" r:id="rId10"/>
    <p:sldId id="274" r:id="rId11"/>
    <p:sldId id="273" r:id="rId12"/>
    <p:sldId id="275" r:id="rId13"/>
    <p:sldId id="276" r:id="rId14"/>
    <p:sldId id="277" r:id="rId15"/>
    <p:sldId id="279" r:id="rId16"/>
    <p:sldId id="278" r:id="rId17"/>
    <p:sldId id="280" r:id="rId18"/>
    <p:sldId id="267" r:id="rId19"/>
    <p:sldId id="258" r:id="rId20"/>
    <p:sldId id="260" r:id="rId21"/>
    <p:sldId id="261" r:id="rId22"/>
    <p:sldId id="264" r:id="rId23"/>
    <p:sldId id="269" r:id="rId24"/>
  </p:sldIdLst>
  <p:sldSz cx="12192000" cy="6858000"/>
  <p:notesSz cx="6858000" cy="9144000"/>
  <p:embeddedFontLst>
    <p:embeddedFont>
      <p:font typeface="메이플스토리" panose="02000300000000000000" pitchFamily="2" charset="-127"/>
      <p:regular r:id="rId26"/>
      <p:bold r:id="rId27"/>
    </p:embeddedFont>
    <p:embeddedFont>
      <p:font typeface="맑은 고딕 Semilight" panose="020B0502040204020203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1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</a:t>
            </a:r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Village </a:t>
            </a:r>
            <a:b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코드 리뷰 및 진행 상황</a:t>
            </a:r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en-US" altLang="ko-KR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&lt;</a:t>
            </a:r>
            <a:r>
              <a:rPr lang="ko-KR" altLang="en-US" sz="3200" dirty="0" err="1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</a:t>
            </a:r>
            <a:r>
              <a:rPr lang="ko-KR" altLang="en-US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및 타일 조사 방법</a:t>
            </a:r>
            <a:r>
              <a:rPr lang="en-US" altLang="ko-KR" sz="3200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&gt;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8552"/>
          <a:stretch/>
        </p:blipFill>
        <p:spPr>
          <a:xfrm>
            <a:off x="210848" y="1356902"/>
            <a:ext cx="4107996" cy="4676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9" y="1356902"/>
            <a:ext cx="7107011" cy="3434173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408464" y="1877787"/>
            <a:ext cx="2294165" cy="16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882243" y="4269922"/>
            <a:ext cx="1518558" cy="29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38212" y="4269922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포지션에 존재하는 오브젝트가 무엇인지 반환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2024743" y="2016579"/>
            <a:ext cx="2857502" cy="2424792"/>
          </a:xfrm>
          <a:prstGeom prst="bentConnector3">
            <a:avLst>
              <a:gd name="adj1" fmla="val 3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7571" y="2381250"/>
            <a:ext cx="2884521" cy="1439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882243" y="4913539"/>
            <a:ext cx="2042432" cy="1903639"/>
            <a:chOff x="4905567" y="614218"/>
            <a:chExt cx="3010002" cy="350388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567" y="614218"/>
              <a:ext cx="3010002" cy="350388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546015" y="1285875"/>
              <a:ext cx="1807285" cy="2119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9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287" y="2540558"/>
            <a:ext cx="4410075" cy="3448050"/>
          </a:xfrm>
          <a:prstGeom prst="rect">
            <a:avLst/>
          </a:prstGeom>
        </p:spPr>
      </p:pic>
      <p:sp>
        <p:nvSpPr>
          <p:cNvPr id="59" name="내용 개체 틀 1"/>
          <p:cNvSpPr>
            <a:spLocks noGrp="1"/>
          </p:cNvSpPr>
          <p:nvPr>
            <p:ph idx="1"/>
          </p:nvPr>
        </p:nvSpPr>
        <p:spPr>
          <a:xfrm>
            <a:off x="7825576" y="5190171"/>
            <a:ext cx="4434763" cy="9566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Farming.cs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092287" y="991722"/>
            <a:ext cx="4410075" cy="1457325"/>
            <a:chOff x="3729208" y="3467068"/>
            <a:chExt cx="4410075" cy="14573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208" y="3467068"/>
              <a:ext cx="4410075" cy="145732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093656" y="4095977"/>
              <a:ext cx="3711114" cy="199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67" y="4686576"/>
            <a:ext cx="3162200" cy="1437349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532167" y="802616"/>
            <a:ext cx="3162200" cy="3823172"/>
            <a:chOff x="7167076" y="1335018"/>
            <a:chExt cx="4483811" cy="443507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7076" y="1335018"/>
              <a:ext cx="4483811" cy="443507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862207" y="2347189"/>
              <a:ext cx="3437162" cy="8977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H="1">
            <a:off x="8095033" y="1911647"/>
            <a:ext cx="1299979" cy="1046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3" idx="3"/>
          </p:cNvCxnSpPr>
          <p:nvPr/>
        </p:nvCxnSpPr>
        <p:spPr>
          <a:xfrm>
            <a:off x="8858250" y="2106752"/>
            <a:ext cx="3686175" cy="7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446460" y="1391675"/>
            <a:ext cx="1784011" cy="519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332668" y="5590038"/>
            <a:ext cx="1492908" cy="218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꺾인 연결선 65"/>
          <p:cNvCxnSpPr>
            <a:stCxn id="62" idx="1"/>
            <a:endCxn id="16" idx="1"/>
          </p:cNvCxnSpPr>
          <p:nvPr/>
        </p:nvCxnSpPr>
        <p:spPr>
          <a:xfrm rot="10800000" flipH="1">
            <a:off x="6332667" y="1720385"/>
            <a:ext cx="124067" cy="3978945"/>
          </a:xfrm>
          <a:prstGeom prst="bentConnector3">
            <a:avLst>
              <a:gd name="adj1" fmla="val -335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6623991" y="2006999"/>
            <a:ext cx="2234259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0" y="2429494"/>
            <a:ext cx="5389207" cy="4381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" y="2861278"/>
            <a:ext cx="5391150" cy="3133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4" y="811573"/>
            <a:ext cx="4667250" cy="1590675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629167" y="1948963"/>
            <a:ext cx="1695503" cy="5104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-1300620" y="2083469"/>
            <a:ext cx="197842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1"/>
          <p:cNvSpPr txBox="1">
            <a:spLocks/>
          </p:cNvSpPr>
          <p:nvPr/>
        </p:nvSpPr>
        <p:spPr>
          <a:xfrm>
            <a:off x="4018552" y="5525315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5279" y="4775687"/>
            <a:ext cx="3240496" cy="56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446" y="5051392"/>
            <a:ext cx="4248150" cy="1123950"/>
          </a:xfrm>
          <a:prstGeom prst="rect">
            <a:avLst/>
          </a:prstGeom>
        </p:spPr>
      </p:pic>
      <p:sp>
        <p:nvSpPr>
          <p:cNvPr id="36" name="내용 개체 틀 1"/>
          <p:cNvSpPr txBox="1">
            <a:spLocks/>
          </p:cNvSpPr>
          <p:nvPr/>
        </p:nvSpPr>
        <p:spPr>
          <a:xfrm>
            <a:off x="9898471" y="5664907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766467" y="2083469"/>
            <a:ext cx="228855" cy="792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295775" y="5128847"/>
            <a:ext cx="2895600" cy="357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16" y="295789"/>
            <a:ext cx="4394010" cy="4620798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flipV="1">
            <a:off x="4429125" y="802618"/>
            <a:ext cx="2602321" cy="226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085976" y="3067161"/>
            <a:ext cx="3783882" cy="348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1"/>
          <p:cNvSpPr txBox="1">
            <a:spLocks/>
          </p:cNvSpPr>
          <p:nvPr/>
        </p:nvSpPr>
        <p:spPr>
          <a:xfrm>
            <a:off x="9657023" y="4234199"/>
            <a:ext cx="1695503" cy="510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Farming.cs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1375" y="4284903"/>
            <a:ext cx="1207874" cy="45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 flipV="1">
            <a:off x="1838325" y="3629025"/>
            <a:ext cx="5353052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11279596" y="3238500"/>
            <a:ext cx="1798229" cy="2581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9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802616"/>
            <a:ext cx="7485970" cy="5177922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-1436914" y="1698171"/>
            <a:ext cx="2931885" cy="5457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3" idx="1"/>
          </p:cNvCxnSpPr>
          <p:nvPr/>
        </p:nvCxnSpPr>
        <p:spPr>
          <a:xfrm flipV="1">
            <a:off x="7176391" y="2686278"/>
            <a:ext cx="2865227" cy="964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33866"/>
          <a:stretch/>
        </p:blipFill>
        <p:spPr>
          <a:xfrm>
            <a:off x="10041618" y="1722214"/>
            <a:ext cx="1416957" cy="19281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976687"/>
            <a:ext cx="1552575" cy="174307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0750096" y="4162425"/>
            <a:ext cx="813254" cy="111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endCxn id="17" idx="1"/>
          </p:cNvCxnSpPr>
          <p:nvPr/>
        </p:nvCxnSpPr>
        <p:spPr>
          <a:xfrm>
            <a:off x="7643116" y="4458719"/>
            <a:ext cx="2262884" cy="3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3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오브젝트 생성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3" y="1937353"/>
            <a:ext cx="5391150" cy="31337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5729" y="3289787"/>
            <a:ext cx="3240496" cy="56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2542177" y="4440210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2894615"/>
            <a:ext cx="3238500" cy="1219200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9" idx="3"/>
          </p:cNvCxnSpPr>
          <p:nvPr/>
        </p:nvCxnSpPr>
        <p:spPr>
          <a:xfrm flipV="1">
            <a:off x="4086225" y="3371850"/>
            <a:ext cx="2705100" cy="201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163050" y="3289787"/>
            <a:ext cx="3505200" cy="430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1"/>
          <p:cNvSpPr txBox="1">
            <a:spLocks/>
          </p:cNvSpPr>
          <p:nvPr/>
        </p:nvSpPr>
        <p:spPr>
          <a:xfrm>
            <a:off x="8384766" y="3734096"/>
            <a:ext cx="1645059" cy="43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2" y="3552825"/>
            <a:ext cx="4730579" cy="76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5169"/>
          <a:stretch/>
        </p:blipFill>
        <p:spPr>
          <a:xfrm>
            <a:off x="222763" y="1410794"/>
            <a:ext cx="4726939" cy="2532555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오브젝트 생성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-2809875" y="3099864"/>
            <a:ext cx="3228975" cy="620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2237"/>
          <a:stretch/>
        </p:blipFill>
        <p:spPr>
          <a:xfrm>
            <a:off x="5106564" y="1410795"/>
            <a:ext cx="7086405" cy="2771775"/>
          </a:xfrm>
          <a:prstGeom prst="rect">
            <a:avLst/>
          </a:prstGeom>
        </p:spPr>
      </p:pic>
      <p:sp>
        <p:nvSpPr>
          <p:cNvPr id="13" name="내용 개체 틀 1"/>
          <p:cNvSpPr txBox="1">
            <a:spLocks/>
          </p:cNvSpPr>
          <p:nvPr/>
        </p:nvSpPr>
        <p:spPr>
          <a:xfrm>
            <a:off x="730272" y="394444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내용 개체 틀 1"/>
          <p:cNvSpPr txBox="1">
            <a:spLocks/>
          </p:cNvSpPr>
          <p:nvPr/>
        </p:nvSpPr>
        <p:spPr>
          <a:xfrm>
            <a:off x="3735938" y="2621551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solidFill>
                  <a:srgbClr val="FFFF00"/>
                </a:solidFill>
              </a:rPr>
              <a:t>파스닙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307091" y="2205050"/>
            <a:ext cx="2857694" cy="173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1"/>
          <p:cNvSpPr txBox="1">
            <a:spLocks/>
          </p:cNvSpPr>
          <p:nvPr/>
        </p:nvSpPr>
        <p:spPr>
          <a:xfrm>
            <a:off x="8327563" y="3578177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47850" y="2796682"/>
            <a:ext cx="3607110" cy="986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429898" y="3662667"/>
            <a:ext cx="1114990" cy="30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026085" y="4572908"/>
            <a:ext cx="6108390" cy="1474499"/>
            <a:chOff x="5454960" y="4472300"/>
            <a:chExt cx="6108390" cy="14744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960" y="4472300"/>
              <a:ext cx="6108390" cy="141141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04506" y="5577467"/>
              <a:ext cx="2836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일정 시간마다</a:t>
              </a:r>
              <a:r>
                <a:rPr lang="en-US" altLang="ko-KR" dirty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dirty="0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물 타일 </a:t>
              </a:r>
              <a:r>
                <a:rPr lang="ko-KR" altLang="en-US" dirty="0" err="1" smtClean="0">
                  <a:solidFill>
                    <a:srgbClr val="FFFF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지워줌</a:t>
              </a:r>
              <a:endParaRPr lang="ko-KR" altLang="en-US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7" name="내용 개체 틀 1"/>
          <p:cNvSpPr txBox="1">
            <a:spLocks/>
          </p:cNvSpPr>
          <p:nvPr/>
        </p:nvSpPr>
        <p:spPr>
          <a:xfrm>
            <a:off x="7707716" y="4973898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8" name="내용 개체 틀 1"/>
          <p:cNvSpPr txBox="1">
            <a:spLocks/>
          </p:cNvSpPr>
          <p:nvPr/>
        </p:nvSpPr>
        <p:spPr>
          <a:xfrm>
            <a:off x="1578090" y="3762090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FFFF00"/>
                </a:solidFill>
              </a:rPr>
              <a:t>&lt;</a:t>
            </a:r>
            <a:r>
              <a:rPr lang="ko-KR" altLang="en-US" sz="1400" dirty="0" smtClean="0">
                <a:solidFill>
                  <a:srgbClr val="FFFF00"/>
                </a:solidFill>
              </a:rPr>
              <a:t>중략</a:t>
            </a:r>
            <a:r>
              <a:rPr lang="en-US" altLang="ko-KR" sz="1400" dirty="0" smtClean="0">
                <a:solidFill>
                  <a:srgbClr val="FFFF00"/>
                </a:solidFill>
              </a:rPr>
              <a:t>&gt;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290637"/>
            <a:ext cx="3638550" cy="1952625"/>
          </a:xfrm>
          <a:prstGeom prst="rect">
            <a:avLst/>
          </a:prstGeom>
        </p:spPr>
      </p:pic>
      <p:sp>
        <p:nvSpPr>
          <p:cNvPr id="29" name="내용 개체 틀 1"/>
          <p:cNvSpPr txBox="1">
            <a:spLocks/>
          </p:cNvSpPr>
          <p:nvPr/>
        </p:nvSpPr>
        <p:spPr>
          <a:xfrm>
            <a:off x="1644422" y="2764949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348240"/>
            <a:ext cx="4457700" cy="1857375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3524250" y="1957790"/>
            <a:ext cx="1981200" cy="623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95" y="4181021"/>
            <a:ext cx="4295775" cy="1914525"/>
          </a:xfrm>
          <a:prstGeom prst="rect">
            <a:avLst/>
          </a:prstGeom>
        </p:spPr>
      </p:pic>
      <p:sp>
        <p:nvSpPr>
          <p:cNvPr id="37" name="내용 개체 틀 1"/>
          <p:cNvSpPr txBox="1">
            <a:spLocks/>
          </p:cNvSpPr>
          <p:nvPr/>
        </p:nvSpPr>
        <p:spPr>
          <a:xfrm>
            <a:off x="7302272" y="282746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062164" y="2827463"/>
            <a:ext cx="3723398" cy="1353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360" y="3371997"/>
            <a:ext cx="6162675" cy="1743075"/>
          </a:xfrm>
          <a:prstGeom prst="rect">
            <a:avLst/>
          </a:prstGeom>
        </p:spPr>
      </p:pic>
      <p:sp>
        <p:nvSpPr>
          <p:cNvPr id="42" name="내용 개체 틀 1"/>
          <p:cNvSpPr txBox="1">
            <a:spLocks/>
          </p:cNvSpPr>
          <p:nvPr/>
        </p:nvSpPr>
        <p:spPr>
          <a:xfrm>
            <a:off x="2663597" y="5659606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3" name="내용 개체 틀 1"/>
          <p:cNvSpPr txBox="1">
            <a:spLocks/>
          </p:cNvSpPr>
          <p:nvPr/>
        </p:nvSpPr>
        <p:spPr>
          <a:xfrm>
            <a:off x="8655697" y="443071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Main.cs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572117" y="3670176"/>
            <a:ext cx="2170295" cy="952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540707" y="3784089"/>
            <a:ext cx="869868" cy="30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487" y="5367213"/>
            <a:ext cx="3076575" cy="1333500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H="1">
            <a:off x="7194774" y="4694792"/>
            <a:ext cx="270100" cy="1114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8877590" y="5291286"/>
            <a:ext cx="3990976" cy="1409427"/>
            <a:chOff x="8873454" y="4842806"/>
            <a:chExt cx="3990976" cy="1409427"/>
          </a:xfrm>
        </p:grpSpPr>
        <p:grpSp>
          <p:nvGrpSpPr>
            <p:cNvPr id="53" name="그룹 52"/>
            <p:cNvGrpSpPr/>
            <p:nvPr/>
          </p:nvGrpSpPr>
          <p:grpSpPr>
            <a:xfrm>
              <a:off x="8873454" y="4842806"/>
              <a:ext cx="3990976" cy="1409427"/>
              <a:chOff x="8873454" y="4842806"/>
              <a:chExt cx="3990976" cy="1409427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7"/>
              <a:srcRect b="79833"/>
              <a:stretch/>
            </p:blipFill>
            <p:spPr>
              <a:xfrm>
                <a:off x="8873455" y="4842806"/>
                <a:ext cx="3990975" cy="424520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3454" y="5271158"/>
                <a:ext cx="3990975" cy="981075"/>
              </a:xfrm>
              <a:prstGeom prst="rect">
                <a:avLst/>
              </a:prstGeom>
            </p:spPr>
          </p:pic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90274" y="5138687"/>
              <a:ext cx="1962150" cy="476250"/>
            </a:xfrm>
            <a:prstGeom prst="rect">
              <a:avLst/>
            </a:prstGeom>
          </p:spPr>
        </p:pic>
      </p:grpSp>
      <p:cxnSp>
        <p:nvCxnSpPr>
          <p:cNvPr id="55" name="직선 화살표 연결선 54"/>
          <p:cNvCxnSpPr/>
          <p:nvPr/>
        </p:nvCxnSpPr>
        <p:spPr>
          <a:xfrm flipV="1">
            <a:off x="7242888" y="5503547"/>
            <a:ext cx="2463087" cy="744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내용 개체 틀 1"/>
          <p:cNvSpPr txBox="1">
            <a:spLocks/>
          </p:cNvSpPr>
          <p:nvPr/>
        </p:nvSpPr>
        <p:spPr>
          <a:xfrm>
            <a:off x="5917260" y="6331532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9" name="내용 개체 틀 1"/>
          <p:cNvSpPr txBox="1">
            <a:spLocks/>
          </p:cNvSpPr>
          <p:nvPr/>
        </p:nvSpPr>
        <p:spPr>
          <a:xfrm>
            <a:off x="10873077" y="6210175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b="51658"/>
          <a:stretch/>
        </p:blipFill>
        <p:spPr>
          <a:xfrm>
            <a:off x="420398" y="2061753"/>
            <a:ext cx="4107996" cy="2472148"/>
          </a:xfrm>
          <a:prstGeom prst="rect">
            <a:avLst/>
          </a:prstGeom>
        </p:spPr>
      </p:pic>
      <p:sp>
        <p:nvSpPr>
          <p:cNvPr id="24" name="내용 개체 틀 1"/>
          <p:cNvSpPr txBox="1">
            <a:spLocks/>
          </p:cNvSpPr>
          <p:nvPr/>
        </p:nvSpPr>
        <p:spPr>
          <a:xfrm>
            <a:off x="2034947" y="4055588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70" y="2148751"/>
            <a:ext cx="3505200" cy="1295400"/>
          </a:xfrm>
          <a:prstGeom prst="rect">
            <a:avLst/>
          </a:prstGeom>
        </p:spPr>
      </p:pic>
      <p:sp>
        <p:nvSpPr>
          <p:cNvPr id="26" name="내용 개체 틀 1"/>
          <p:cNvSpPr txBox="1">
            <a:spLocks/>
          </p:cNvSpPr>
          <p:nvPr/>
        </p:nvSpPr>
        <p:spPr>
          <a:xfrm>
            <a:off x="7077270" y="2487525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756237" y="2796451"/>
            <a:ext cx="2711113" cy="109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70" y="3672526"/>
            <a:ext cx="5000625" cy="1219200"/>
          </a:xfrm>
          <a:prstGeom prst="rect">
            <a:avLst/>
          </a:prstGeom>
        </p:spPr>
      </p:pic>
      <p:sp>
        <p:nvSpPr>
          <p:cNvPr id="31" name="내용 개체 틀 1"/>
          <p:cNvSpPr txBox="1">
            <a:spLocks/>
          </p:cNvSpPr>
          <p:nvPr/>
        </p:nvSpPr>
        <p:spPr>
          <a:xfrm>
            <a:off x="7384110" y="4311973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CropManager.cs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6263626" y="3194213"/>
            <a:ext cx="280050" cy="63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en-US" altLang="ko-KR" dirty="0"/>
              <a:t>2D </a:t>
            </a:r>
            <a:r>
              <a:rPr lang="en-US" altLang="ko-KR" dirty="0" err="1"/>
              <a:t>Tilemap</a:t>
            </a:r>
            <a:r>
              <a:rPr lang="en-US" altLang="ko-KR" dirty="0"/>
              <a:t> Extras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– </a:t>
            </a:r>
            <a:r>
              <a:rPr lang="en-US" altLang="ko-KR" dirty="0"/>
              <a:t>rule tile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18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Unity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71" y="1484671"/>
            <a:ext cx="9753098" cy="44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2585" y="1287052"/>
            <a:ext cx="10515600" cy="4351338"/>
          </a:xfrm>
        </p:spPr>
        <p:txBody>
          <a:bodyPr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타일맵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타일 감지 방법</a:t>
            </a:r>
            <a:endParaRPr lang="en-US" altLang="ko-KR" dirty="0" smtClean="0"/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dirty="0" smtClean="0"/>
              <a:t>2D </a:t>
            </a:r>
            <a:r>
              <a:rPr lang="en-US" altLang="ko-KR" dirty="0" err="1" smtClean="0"/>
              <a:t>Tilemap</a:t>
            </a:r>
            <a:r>
              <a:rPr lang="en-US" altLang="ko-KR" dirty="0" smtClean="0"/>
              <a:t> Extras – rule tile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/>
              <a:t>프로젝트 진행 상황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42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969" b="10692"/>
          <a:stretch/>
        </p:blipFill>
        <p:spPr>
          <a:xfrm>
            <a:off x="2256504" y="1140505"/>
            <a:ext cx="7592786" cy="46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2D </a:t>
            </a:r>
            <a:r>
              <a:rPr lang="en-US" altLang="ko-KR" dirty="0" err="1"/>
              <a:t>Tilemap</a:t>
            </a:r>
            <a:r>
              <a:rPr lang="en-US" altLang="ko-KR" dirty="0"/>
              <a:t> Extras – rule tile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62" y="2662237"/>
            <a:ext cx="4105275" cy="1057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8" y="1952624"/>
            <a:ext cx="3063747" cy="27241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31" y="1985961"/>
            <a:ext cx="3060978" cy="26908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34475" y="4000500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Tile Base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R&amp;D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0570" y="14956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농사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물 주면 작물 자라나고 수확</a:t>
            </a:r>
            <a:endParaRPr lang="en-US" altLang="ko-KR" dirty="0" smtClean="0"/>
          </a:p>
          <a:p>
            <a:r>
              <a:rPr lang="ko-KR" altLang="en-US" dirty="0" smtClean="0"/>
              <a:t>목축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토끼 한번 클릭하면 쓰다듬기 기능 실행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호감도 증가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하루가 지나면 함께한 날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9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KakaoTalk_20220916_0345461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153"/>
            <a:ext cx="12192000" cy="68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dirty="0" err="1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</a:t>
            </a: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구조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타일맵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37" y="2332831"/>
            <a:ext cx="5515788" cy="202961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162550" y="2876550"/>
            <a:ext cx="26955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96250" y="269188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 </a:t>
            </a:r>
            <a:r>
              <a:rPr lang="ko-KR" altLang="en-US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땅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6250" y="307443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벽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6250" y="3430548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호미질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 담길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6250" y="3799880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 뿌린 밭 타일 담길 </a:t>
            </a:r>
            <a:r>
              <a:rPr lang="ko-KR" altLang="en-US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타일맵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686300" y="3259098"/>
            <a:ext cx="31718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048250" y="3641646"/>
            <a:ext cx="2809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81675" y="4024194"/>
            <a:ext cx="2076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타일맵</a:t>
            </a:r>
            <a:r>
              <a:rPr lang="ko-KR" altLang="en-US" dirty="0"/>
              <a:t> 구조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314700" y="1404414"/>
            <a:ext cx="4000500" cy="3829050"/>
            <a:chOff x="3400425" y="1185339"/>
            <a:chExt cx="4000500" cy="38290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425" y="1185339"/>
              <a:ext cx="4000500" cy="38290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574968" y="18859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물뿌리개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14379" y="265839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호미질</a:t>
              </a:r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20452" y="3399026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벽 </a:t>
              </a:r>
              <a:r>
                <a:rPr lang="ko-KR" altLang="en-US" dirty="0" err="1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타일맵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3845" y="4139661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땅 타일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66440" y="2105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6440" y="28774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6440" y="35862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6440" y="43587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1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468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dirty="0" smtClean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 감지 방법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1986054" y="1597705"/>
            <a:ext cx="4368483" cy="11940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&lt;Ray&gt;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4214" y="4120757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Player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r="66120" b="26112"/>
          <a:stretch/>
        </p:blipFill>
        <p:spPr>
          <a:xfrm>
            <a:off x="1871797" y="2390515"/>
            <a:ext cx="2209669" cy="213195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8160"/>
              </p:ext>
            </p:extLst>
          </p:nvPr>
        </p:nvGraphicFramePr>
        <p:xfrm>
          <a:off x="1896289" y="2380985"/>
          <a:ext cx="2090058" cy="2142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686">
                  <a:extLst>
                    <a:ext uri="{9D8B030D-6E8A-4147-A177-3AD203B41FA5}">
                      <a16:colId xmlns:a16="http://schemas.microsoft.com/office/drawing/2014/main" val="2169827702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90175042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1027290509"/>
                    </a:ext>
                  </a:extLst>
                </a:gridCol>
              </a:tblGrid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59553"/>
                  </a:ext>
                </a:extLst>
              </a:tr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29033"/>
                  </a:ext>
                </a:extLst>
              </a:tr>
              <a:tr h="71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14293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20316" y="2380985"/>
            <a:ext cx="693964" cy="14124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67298" y="3087196"/>
            <a:ext cx="1063730" cy="845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5533" y="326743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1, 0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86054" y="392416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0, 0</a:t>
            </a:r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83999" y="3920804"/>
            <a:ext cx="556912" cy="3453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9118" y="421960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맑은 고딕 Semilight" panose="020B0502040204020203" pitchFamily="50" charset="-127"/>
              </a:rPr>
              <a:t>터치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1797" y="48647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885291" y="3414914"/>
            <a:ext cx="13612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7823517" y="1644932"/>
            <a:ext cx="4368483" cy="1194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&lt;mouse Position&gt;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2871071"/>
            <a:ext cx="4352925" cy="11620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02655" y="48647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41467" y="3341172"/>
            <a:ext cx="3746090" cy="2211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378" b="8555"/>
          <a:stretch/>
        </p:blipFill>
        <p:spPr>
          <a:xfrm>
            <a:off x="-191407" y="-228600"/>
            <a:ext cx="12434207" cy="70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타일 감지 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7" y="1730717"/>
            <a:ext cx="5317672" cy="3666395"/>
          </a:xfrm>
          <a:prstGeom prst="rect">
            <a:avLst/>
          </a:prstGeom>
        </p:spPr>
      </p:pic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타일 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6983" y="2280182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현재 손에 쥐고 있는 아이템</a:t>
            </a:r>
            <a:endParaRPr lang="ko-KR" altLang="en-US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79864" y="3184071"/>
            <a:ext cx="1436915" cy="184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1"/>
          </p:cNvCxnSpPr>
          <p:nvPr/>
        </p:nvCxnSpPr>
        <p:spPr>
          <a:xfrm>
            <a:off x="3616779" y="3563914"/>
            <a:ext cx="3330445" cy="30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5268"/>
          <a:stretch/>
        </p:blipFill>
        <p:spPr>
          <a:xfrm>
            <a:off x="6947224" y="1730717"/>
            <a:ext cx="3390900" cy="3672456"/>
          </a:xfrm>
          <a:prstGeom prst="rect">
            <a:avLst/>
          </a:prstGeom>
        </p:spPr>
      </p:pic>
      <p:sp>
        <p:nvSpPr>
          <p:cNvPr id="21" name="내용 개체 틀 1"/>
          <p:cNvSpPr txBox="1">
            <a:spLocks/>
          </p:cNvSpPr>
          <p:nvPr/>
        </p:nvSpPr>
        <p:spPr>
          <a:xfrm>
            <a:off x="4207911" y="4797220"/>
            <a:ext cx="4434763" cy="95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rgbClr val="FFFF00"/>
                </a:solidFill>
              </a:rPr>
              <a:t>Player.cs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245</Words>
  <Application>Microsoft Office PowerPoint</Application>
  <PresentationFormat>와이드스크린</PresentationFormat>
  <Paragraphs>85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메이플스토리</vt:lpstr>
      <vt:lpstr>맑은 고딕 Semilight</vt:lpstr>
      <vt:lpstr>맑은 고딕</vt:lpstr>
      <vt:lpstr>Arial</vt:lpstr>
      <vt:lpstr>Office 테마</vt:lpstr>
      <vt:lpstr>Panda Village  코드 리뷰 및 진행 상황  &lt;타일맵 및 타일 조사 방법&gt;</vt:lpstr>
      <vt:lpstr>목차</vt:lpstr>
      <vt:lpstr>1. 타일맵 구조</vt:lpstr>
      <vt:lpstr>1. 타일맵 구조</vt:lpstr>
      <vt:lpstr>1. 타일맵 구조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2. 타일 감지 방법</vt:lpstr>
      <vt:lpstr>3. 2D Tilemap Extras  – rule tile</vt:lpstr>
      <vt:lpstr>3. 2D Tilemap Extras – rule tile</vt:lpstr>
      <vt:lpstr>3. 2D Tilemap Extras – rule tile</vt:lpstr>
      <vt:lpstr>3. 2D Tilemap Extras – rule tile</vt:lpstr>
      <vt:lpstr>4. R&amp;D 진행상황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현</cp:lastModifiedBy>
  <cp:revision>129</cp:revision>
  <dcterms:created xsi:type="dcterms:W3CDTF">2022-09-02T05:25:13Z</dcterms:created>
  <dcterms:modified xsi:type="dcterms:W3CDTF">2022-09-15T22:14:29Z</dcterms:modified>
</cp:coreProperties>
</file>